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7171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7172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7173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4417 w 1000"/>
                <a:gd name="T3" fmla="*/ 0 h 1000"/>
                <a:gd name="T4" fmla="*/ 4917 w 1000"/>
                <a:gd name="T5" fmla="*/ 500 h 1000"/>
                <a:gd name="T6" fmla="*/ 4417 w 1000"/>
                <a:gd name="T7" fmla="*/ 1000 h 1000"/>
                <a:gd name="T8" fmla="*/ 0 w 1000"/>
                <a:gd name="T9" fmla="*/ 1000 h 1000"/>
                <a:gd name="T10" fmla="*/ 0 w 1000"/>
                <a:gd name="T11" fmla="*/ 0 h 1000"/>
                <a:gd name="T12" fmla="*/ G4 w 1000"/>
                <a:gd name="T13" fmla="*/ G1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4917" h="1000">
                  <a:moveTo>
                    <a:pt x="0" y="0"/>
                  </a:moveTo>
                  <a:lnTo>
                    <a:pt x="4417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7174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17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179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fld id="{373CBEE6-1C60-4E48-A945-184022DE763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64BAB-E80E-4F0C-BC3B-09C5FF4E59B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940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D5B24-28DA-45DF-942E-465CB2F77C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4074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09600" y="3886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E5DB803-A153-40F3-8657-5E39117E47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9640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886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2633CF1-61D6-402F-9CC4-F424F27F44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641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09600" y="3886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87AB537-1A87-4649-BA9F-010AE95906C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6011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09600" y="3886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D6432C4-1B81-4DBB-9BEE-0A7CA5D89A9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1716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3143AF-81AF-482F-904F-245F9B02E9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5429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700A07-FF7D-4C41-981D-EF0D042985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4436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73A218-E554-4E81-97D2-40C47ECCFD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3481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8C37C-F2C8-4A2E-A468-9B24B8AA395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0774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3D59BF-B99F-487B-8538-6F433059E8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7311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7DA08-FB96-4FCA-B3A4-F7CE671C67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38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F18E6-5BB0-4595-BA4F-96F9030224D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0029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FBF1C-3A4D-47D3-B52C-FEE6F4B999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531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6147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6148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6500 w 1000"/>
                <a:gd name="T3" fmla="*/ 0 h 1000"/>
                <a:gd name="T4" fmla="*/ 7000 w 1000"/>
                <a:gd name="T5" fmla="*/ 500 h 1000"/>
                <a:gd name="T6" fmla="*/ 6500 w 1000"/>
                <a:gd name="T7" fmla="*/ 1000 h 1000"/>
                <a:gd name="T8" fmla="*/ 0 w 1000"/>
                <a:gd name="T9" fmla="*/ 1000 h 1000"/>
                <a:gd name="T10" fmla="*/ 0 w 1000"/>
                <a:gd name="T11" fmla="*/ 0 h 1000"/>
                <a:gd name="T12" fmla="*/ G4 w 1000"/>
                <a:gd name="T13" fmla="*/ G1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7000" h="1000">
                  <a:moveTo>
                    <a:pt x="0" y="0"/>
                  </a:moveTo>
                  <a:lnTo>
                    <a:pt x="6500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altLang="ru-RU" sz="2400">
                <a:latin typeface="Times New Roman" panose="02020603050405020304" pitchFamily="18" charset="0"/>
              </a:endParaRPr>
            </a:p>
          </p:txBody>
        </p:sp>
        <p:sp>
          <p:nvSpPr>
            <p:cNvPr id="6149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 altLang="ru-RU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anose="020B0A04020102020204" pitchFamily="34" charset="0"/>
              </a:defRPr>
            </a:lvl1pPr>
          </a:lstStyle>
          <a:p>
            <a:fld id="{1F90731E-4BCC-438F-8DB5-40E28A50009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800"/>
              <a:t>Как мы готовились к Новому году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body" sz="half" idx="3"/>
          </p:nvPr>
        </p:nvSpPr>
        <p:spPr>
          <a:xfrm>
            <a:off x="4267200" y="1676400"/>
            <a:ext cx="3886200" cy="44196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z="2800"/>
              <a:t> Группу нашу украшали,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800"/>
              <a:t> Уголки все наряжали,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800"/>
              <a:t> Чтоб уютно было в ней,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2800"/>
              <a:t> Чтобы пригласить гостей.</a:t>
            </a:r>
          </a:p>
        </p:txBody>
      </p:sp>
      <p:pic>
        <p:nvPicPr>
          <p:cNvPr id="4117" name="Picture 21" descr="IMG_4532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0300" y="1600200"/>
            <a:ext cx="2844800" cy="2133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18" name="Picture 22" descr="IMG_4534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0300" y="3886200"/>
            <a:ext cx="2844800" cy="2133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800"/>
              <a:t>Проходи, честной народ! Группа «Фантазеры»  ждет!</a:t>
            </a:r>
          </a:p>
        </p:txBody>
      </p:sp>
      <p:pic>
        <p:nvPicPr>
          <p:cNvPr id="10248" name="Picture 8" descr="IMG_4646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2352675"/>
            <a:ext cx="3886200" cy="291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9" name="Picture 9" descr="IMG_4649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68900" y="1600200"/>
            <a:ext cx="2844800" cy="2133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0" name="Picture 10" descr="IMG_4685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68900" y="3886200"/>
            <a:ext cx="2844800" cy="2133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6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/>
              <a:t>Наши работы.</a:t>
            </a:r>
          </a:p>
        </p:txBody>
      </p:sp>
      <p:pic>
        <p:nvPicPr>
          <p:cNvPr id="11273" name="Picture 9" descr="IMG_4644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600200"/>
            <a:ext cx="1600200" cy="2133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4" name="Picture 10" descr="IMG_4683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0300" y="3886200"/>
            <a:ext cx="2844800" cy="2133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5" name="Picture 11" descr="IMG_4682"/>
          <p:cNvPicPr>
            <a:picLocks noChangeAspect="1" noChangeArrowheads="1"/>
          </p:cNvPicPr>
          <p:nvPr>
            <p:ph sz="half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52675"/>
            <a:ext cx="3886200" cy="291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800"/>
              <a:t>Наши дети участвуют в городской акции «Сохраним живую ель»</a:t>
            </a:r>
          </a:p>
        </p:txBody>
      </p:sp>
      <p:pic>
        <p:nvPicPr>
          <p:cNvPr id="18440" name="Picture 8" descr="IMG_4679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2352675"/>
            <a:ext cx="3886200" cy="2914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1" name="Picture 9" descr="IMG_4641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68900" y="1600200"/>
            <a:ext cx="2844800" cy="2133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2" name="Picture 10" descr="IMG_4530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68900" y="3886200"/>
            <a:ext cx="2844800" cy="2133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altLang="ru-RU" sz="3800"/>
              <a:t> Работы детей отправлены на разные конкурсы</a:t>
            </a:r>
          </a:p>
        </p:txBody>
      </p:sp>
      <p:pic>
        <p:nvPicPr>
          <p:cNvPr id="20489" name="Picture 9" descr="IMG_4234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0300" y="1600200"/>
            <a:ext cx="2844800" cy="2133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0" name="Picture 10" descr="IMG_4158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1600200"/>
            <a:ext cx="1600200" cy="2133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3" name="Picture 13" descr="IMG_2061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3886200"/>
            <a:ext cx="1600200" cy="2133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8" name="Picture 18" descr="IMG_1984"/>
          <p:cNvPicPr>
            <a:picLocks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68900" y="3886200"/>
            <a:ext cx="2844800" cy="2133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ctr"/>
            <a:r>
              <a:rPr lang="ru-RU" altLang="ru-RU"/>
              <a:t>Ура! Новогодняя сказка!</a:t>
            </a:r>
          </a:p>
        </p:txBody>
      </p:sp>
      <p:pic>
        <p:nvPicPr>
          <p:cNvPr id="22537" name="Picture 9" descr="IMG_4753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0300" y="1600200"/>
            <a:ext cx="2844800" cy="2133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8" name="Picture 10" descr="IMG_4737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68900" y="1600200"/>
            <a:ext cx="2844800" cy="2133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9" name="Picture 11" descr="IMG_4746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0300" y="3886200"/>
            <a:ext cx="2844800" cy="2133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0" name="Picture 12" descr="IMG_4760"/>
          <p:cNvPicPr>
            <a:picLocks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68900" y="3886200"/>
            <a:ext cx="2844800" cy="2133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24588" name="Picture 12" descr="IMG_0530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5600" y="1600200"/>
            <a:ext cx="5892800" cy="441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Скругленный">
  <a:themeElements>
    <a:clrScheme name="Скругленный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Скругленный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44</TotalTime>
  <Words>65</Words>
  <Application>Microsoft Office PowerPoint</Application>
  <PresentationFormat>Экран (4:3)</PresentationFormat>
  <Paragraphs>10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Times New Roman</vt:lpstr>
      <vt:lpstr>Wingdings</vt:lpstr>
      <vt:lpstr>Arial Black</vt:lpstr>
      <vt:lpstr>Скругленный</vt:lpstr>
      <vt:lpstr>Как мы готовились к Новому году</vt:lpstr>
      <vt:lpstr>Проходи, честной народ! Группа «Фантазеры»  ждет!</vt:lpstr>
      <vt:lpstr>Наши работы.</vt:lpstr>
      <vt:lpstr>Наши дети участвуют в городской акции «Сохраним живую ель»</vt:lpstr>
      <vt:lpstr> Работы детей отправлены на разные конкурсы</vt:lpstr>
      <vt:lpstr>Ура! Новогодняя сказка!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Ivan Khromov</dc:creator>
  <cp:lastModifiedBy>Ivan Khromov</cp:lastModifiedBy>
  <cp:revision>4</cp:revision>
  <cp:lastPrinted>1601-01-01T00:00:00Z</cp:lastPrinted>
  <dcterms:created xsi:type="dcterms:W3CDTF">1601-01-01T00:00:00Z</dcterms:created>
  <dcterms:modified xsi:type="dcterms:W3CDTF">2015-11-10T16:01:32Z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